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  <a:srgbClr val="D42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01"/>
  </p:normalViewPr>
  <p:slideViewPr>
    <p:cSldViewPr snapToGrid="0" snapToObjects="1">
      <p:cViewPr>
        <p:scale>
          <a:sx n="82" d="100"/>
          <a:sy n="82" d="100"/>
        </p:scale>
        <p:origin x="116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34B05-110E-134D-A9B3-F5011B7DBFC1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A9506-E2A1-D04D-B954-D14EFCE7C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1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71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3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7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42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52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13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5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69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0447-2AF3-7547-8290-A31AEB48C343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30605-56DC-3E42-8285-89A092A2C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6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/>
          <p:cNvCxnSpPr/>
          <p:nvPr/>
        </p:nvCxnSpPr>
        <p:spPr>
          <a:xfrm rot="16200000" flipV="1">
            <a:off x="5648446" y="3323174"/>
            <a:ext cx="0" cy="40863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V="1">
            <a:off x="3943248" y="2567158"/>
            <a:ext cx="0" cy="324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005781" y="2625548"/>
            <a:ext cx="3618272" cy="1730552"/>
          </a:xfrm>
          <a:prstGeom prst="rect">
            <a:avLst/>
          </a:prstGeom>
          <a:solidFill>
            <a:schemeClr val="bg1">
              <a:alpha val="50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2506134" y="3860800"/>
            <a:ext cx="575733" cy="270933"/>
          </a:xfrm>
          <a:prstGeom prst="rect">
            <a:avLst/>
          </a:prstGeom>
          <a:solidFill>
            <a:srgbClr val="D42E2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5" idx="0"/>
          </p:cNvCxnSpPr>
          <p:nvPr/>
        </p:nvCxnSpPr>
        <p:spPr>
          <a:xfrm flipV="1">
            <a:off x="2699702" y="4136001"/>
            <a:ext cx="0" cy="405328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12640" y="4541329"/>
            <a:ext cx="157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Laser Source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1867" y="3810634"/>
            <a:ext cx="770043" cy="371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466888" y="4209084"/>
            <a:ext cx="0" cy="701577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9305" y="4936648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Beam</a:t>
            </a:r>
            <a:r>
              <a:rPr lang="en-GB" dirty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Expander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000995" y="3996264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6281" y="397064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3787" y="3810634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843518" y="420908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21722" y="4545645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Lens 1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871272" y="4002487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 flipV="1">
            <a:off x="5109121" y="3789264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 rot="2700000">
            <a:off x="5322674" y="3848840"/>
            <a:ext cx="45719" cy="371261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4402643" y="4938061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345533" y="4097444"/>
            <a:ext cx="0" cy="83015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rot="5400000">
            <a:off x="5263137" y="3439283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/>
          <p:cNvCxnSpPr/>
          <p:nvPr/>
        </p:nvCxnSpPr>
        <p:spPr>
          <a:xfrm rot="10800000" flipV="1">
            <a:off x="4000995" y="3018281"/>
            <a:ext cx="822960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5109120" y="3255368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8100000">
            <a:off x="5293139" y="2763386"/>
            <a:ext cx="54358" cy="433943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902120" y="3014471"/>
            <a:ext cx="413999" cy="1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852205" y="2856123"/>
            <a:ext cx="45719" cy="37126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3883601" y="2926969"/>
            <a:ext cx="105964" cy="18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 rot="10800000" flipV="1">
            <a:off x="4860354" y="2399081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411774" y="2051470"/>
            <a:ext cx="9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Lens 2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107585" y="3342826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(a) 2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10017" y="2832303"/>
            <a:ext cx="187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(b) 4</a:t>
            </a:r>
            <a:r>
              <a:rPr lang="en-GB" i="1" smtClean="0">
                <a:latin typeface="CMU Serif Roman" charset="0"/>
                <a:ea typeface="CMU Serif Roman" charset="0"/>
                <a:cs typeface="CMU Serif Roman" charset="0"/>
              </a:rPr>
              <a:t>f</a:t>
            </a:r>
            <a:r>
              <a:rPr lang="en-GB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- CCD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5400000" flipV="1">
            <a:off x="3647592" y="2823744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87149" y="2639612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83793" y="3604598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2351" y="3013910"/>
            <a:ext cx="23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 smtClean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</a:t>
            </a:r>
            <a:endParaRPr lang="en-GB" i="1" dirty="0">
              <a:solidFill>
                <a:schemeClr val="bg2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rot="5400000" flipV="1">
            <a:off x="4955313" y="3329240"/>
            <a:ext cx="0" cy="408636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44459" y="3872089"/>
            <a:ext cx="45719" cy="26098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3497409" y="4541329"/>
            <a:ext cx="1007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Grating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967318" y="4168881"/>
            <a:ext cx="0" cy="448839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28250" y="2252256"/>
            <a:ext cx="144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Image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797930" y="3341519"/>
            <a:ext cx="9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rPr>
              <a:t>Fourier Plane</a:t>
            </a:r>
            <a:endParaRPr lang="en-GB" dirty="0">
              <a:solidFill>
                <a:schemeClr val="bg1">
                  <a:lumMod val="75000"/>
                </a:schemeClr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16200000" flipV="1">
            <a:off x="5626904" y="2738392"/>
            <a:ext cx="0" cy="468000"/>
          </a:xfrm>
          <a:prstGeom prst="straightConnector1">
            <a:avLst/>
          </a:prstGeom>
          <a:ln w="349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12174" y="2798606"/>
            <a:ext cx="90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CMU Serif Roman" charset="0"/>
                <a:ea typeface="CMU Serif Roman" charset="0"/>
                <a:cs typeface="CMU Serif Roman" charset="0"/>
              </a:rPr>
              <a:t>Mirror</a:t>
            </a:r>
            <a:endParaRPr lang="en-GB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31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25" y="0"/>
            <a:ext cx="747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66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2616" y="2045816"/>
            <a:ext cx="7062753" cy="4002643"/>
            <a:chOff x="1612617" y="2045817"/>
            <a:chExt cx="5755124" cy="3261576"/>
          </a:xfrm>
        </p:grpSpPr>
        <p:sp>
          <p:nvSpPr>
            <p:cNvPr id="2" name="Rectangle 1"/>
            <p:cNvSpPr/>
            <p:nvPr/>
          </p:nvSpPr>
          <p:spPr>
            <a:xfrm>
              <a:off x="2205990" y="2625548"/>
              <a:ext cx="3285543" cy="1730552"/>
            </a:xfrm>
            <a:prstGeom prst="rect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506134" y="3860800"/>
              <a:ext cx="575733" cy="270933"/>
            </a:xfrm>
            <a:prstGeom prst="rect">
              <a:avLst/>
            </a:prstGeom>
            <a:solidFill>
              <a:srgbClr val="D42E2F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" name="Straight Arrow Connector 3"/>
            <p:cNvCxnSpPr>
              <a:stCxn id="5" idx="0"/>
            </p:cNvCxnSpPr>
            <p:nvPr/>
          </p:nvCxnSpPr>
          <p:spPr>
            <a:xfrm flipV="1">
              <a:off x="2798662" y="4155314"/>
              <a:ext cx="0" cy="405328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011600" y="4560642"/>
              <a:ext cx="157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Laser Source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81867" y="3810634"/>
              <a:ext cx="770043" cy="3712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570998" y="4240318"/>
              <a:ext cx="0" cy="687282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47620" y="492760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Beam</a:t>
              </a:r>
              <a:r>
                <a:rPr lang="en-GB" dirty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Expander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863340" y="3996264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58626" y="397064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6300" y="3810634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4705863" y="420908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793915" y="4565860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4743449" y="4002487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V="1">
              <a:off x="4971466" y="3789264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2700000">
              <a:off x="5185019" y="3848840"/>
              <a:ext cx="45719" cy="37126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74820" y="4938061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Mirror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5207878" y="4097444"/>
              <a:ext cx="0" cy="83015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5125482" y="3439283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10800000" flipV="1">
              <a:off x="3863340" y="3018281"/>
              <a:ext cx="822960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4971465" y="3255368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8100000">
              <a:off x="5155484" y="2763386"/>
              <a:ext cx="54358" cy="43394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764465" y="3014471"/>
              <a:ext cx="413999" cy="1"/>
            </a:xfrm>
            <a:prstGeom prst="line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714550" y="2856123"/>
              <a:ext cx="45719" cy="3712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745946" y="2926969"/>
              <a:ext cx="105964" cy="18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rot="10800000" flipV="1">
              <a:off x="4732531" y="2399081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805345" y="2045817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Lens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5499554" y="3315703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91533" y="3335354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(a) 2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12617" y="2832303"/>
              <a:ext cx="187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(b) 4</a:t>
              </a:r>
              <a:r>
                <a:rPr lang="en-GB" i="1" smtClean="0"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r>
                <a:rPr lang="en-GB" smtClean="0">
                  <a:latin typeface="CMU Serif Roman" charset="0"/>
                  <a:ea typeface="CMU Serif Roman" charset="0"/>
                  <a:cs typeface="CMU Serif Roman" charset="0"/>
                </a:rPr>
                <a:t> </a:t>
              </a:r>
              <a:r>
                <a:rPr lang="en-GB" dirty="0" smtClean="0">
                  <a:latin typeface="CMU Serif Roman" charset="0"/>
                  <a:ea typeface="CMU Serif Roman" charset="0"/>
                  <a:cs typeface="CMU Serif Roman" charset="0"/>
                </a:rPr>
                <a:t>- CCD</a:t>
              </a:r>
              <a:endParaRPr lang="en-GB" dirty="0"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V="1">
              <a:off x="3466888" y="2813544"/>
              <a:ext cx="0" cy="408636"/>
            </a:xfrm>
            <a:prstGeom prst="straightConnector1">
              <a:avLst/>
            </a:prstGeom>
            <a:ln w="349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159326" y="2639612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5970" y="3604598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94528" y="3013910"/>
              <a:ext cx="230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 smtClean="0">
                  <a:solidFill>
                    <a:schemeClr val="bg2">
                      <a:lumMod val="75000"/>
                    </a:schemeClr>
                  </a:solidFill>
                  <a:latin typeface="CMU Serif Roman" charset="0"/>
                  <a:ea typeface="CMU Serif Roman" charset="0"/>
                  <a:cs typeface="CMU Serif Roman" charset="0"/>
                </a:rPr>
                <a:t>f</a:t>
              </a:r>
              <a:endParaRPr lang="en-GB" i="1" dirty="0">
                <a:solidFill>
                  <a:schemeClr val="bg2">
                    <a:lumMod val="75000"/>
                  </a:schemeClr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65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54</Words>
  <Application>Microsoft Macintosh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CMU Serif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Cao</dc:creator>
  <cp:lastModifiedBy>Jacky Cao</cp:lastModifiedBy>
  <cp:revision>29</cp:revision>
  <dcterms:created xsi:type="dcterms:W3CDTF">2017-03-20T19:32:52Z</dcterms:created>
  <dcterms:modified xsi:type="dcterms:W3CDTF">2017-03-23T14:51:34Z</dcterms:modified>
</cp:coreProperties>
</file>